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8" r:id="rId4"/>
    <p:sldId id="257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-572" y="-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951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637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4694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730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8096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116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2382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40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108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122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611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547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267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1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654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330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DE3BE-F727-4602-9B27-F76F84E1D06C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58324EE-8831-4390-A0E5-95FCA47A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885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5223" y="1855178"/>
            <a:ext cx="10506808" cy="2532184"/>
          </a:xfrm>
        </p:spPr>
        <p:txBody>
          <a:bodyPr>
            <a:noAutofit/>
          </a:bodyPr>
          <a:lstStyle/>
          <a:p>
            <a:r>
              <a:rPr lang="ru-RU" sz="15000" b="1" dirty="0" smtClean="0">
                <a:solidFill>
                  <a:schemeClr val="accent1">
                    <a:lumMod val="50000"/>
                  </a:schemeClr>
                </a:solidFill>
                <a:latin typeface="Academia" panose="020B0604020202020204" pitchFamily="34" charset="0"/>
              </a:rPr>
              <a:t>Классицизм.</a:t>
            </a:r>
            <a:endParaRPr lang="ru-RU" sz="15000" b="1" dirty="0">
              <a:solidFill>
                <a:schemeClr val="accent1">
                  <a:lumMod val="50000"/>
                </a:schemeClr>
              </a:solidFill>
              <a:latin typeface="Academia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2589213" y="6858000"/>
            <a:ext cx="891539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0209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89285" y="1"/>
            <a:ext cx="8554915" cy="76076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cademia" panose="020B0604020202020204" pitchFamily="34" charset="0"/>
              </a:rPr>
              <a:t>Екатерина 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cademia" panose="020B0604020202020204" pitchFamily="34" charset="0"/>
              </a:rPr>
              <a:t>II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cademia" panose="020B0604020202020204" pitchFamily="34" charset="0"/>
              </a:rPr>
              <a:t>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Academia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59" y="760763"/>
            <a:ext cx="11779864" cy="6097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021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70539" y="158263"/>
            <a:ext cx="8713176" cy="71217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cademia" panose="020B0604020202020204" pitchFamily="34" charset="0"/>
              </a:rPr>
              <a:t>Дом Пашкова.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Academia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75" y="931985"/>
            <a:ext cx="12170625" cy="592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5360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174022" y="0"/>
            <a:ext cx="5644663" cy="67700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cademia" panose="020B0604020202020204" pitchFamily="34" charset="0"/>
              </a:rPr>
              <a:t>Сандуновские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cademia" panose="020B0604020202020204" pitchFamily="34" charset="0"/>
              </a:rPr>
              <a:t> бани.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Academia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659" y="545124"/>
            <a:ext cx="9352411" cy="6312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64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09192" y="1"/>
            <a:ext cx="5591908" cy="80009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cademia" panose="020B0604020202020204" pitchFamily="34" charset="0"/>
              </a:rPr>
              <a:t>Центральный банк.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Academia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77" y="800100"/>
            <a:ext cx="11430000" cy="6000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035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</TotalTime>
  <Words>14</Words>
  <Application>Microsoft Office PowerPoint</Application>
  <PresentationFormat>Произвольный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Легкий дым</vt:lpstr>
      <vt:lpstr>Классицизм.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Первая Московская гимназия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Заикина Ю.П.</dc:creator>
  <cp:lastModifiedBy>Надежда</cp:lastModifiedBy>
  <cp:revision>4</cp:revision>
  <dcterms:created xsi:type="dcterms:W3CDTF">2021-05-26T16:54:57Z</dcterms:created>
  <dcterms:modified xsi:type="dcterms:W3CDTF">2021-06-18T12:14:16Z</dcterms:modified>
</cp:coreProperties>
</file>